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99" r:id="rId2"/>
    <p:sldId id="291" r:id="rId3"/>
    <p:sldId id="262" r:id="rId4"/>
    <p:sldId id="265" r:id="rId5"/>
    <p:sldId id="266" r:id="rId6"/>
    <p:sldId id="284" r:id="rId7"/>
    <p:sldId id="283" r:id="rId8"/>
    <p:sldId id="285" r:id="rId9"/>
    <p:sldId id="269" r:id="rId10"/>
    <p:sldId id="271" r:id="rId11"/>
    <p:sldId id="281" r:id="rId12"/>
    <p:sldId id="273" r:id="rId13"/>
    <p:sldId id="27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287" r:id="rId22"/>
    <p:sldId id="297" r:id="rId23"/>
    <p:sldId id="298" r:id="rId24"/>
    <p:sldId id="30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49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259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A9A2E-FDE0-47A1-8A96-1865F26C7BFF}" type="datetimeFigureOut">
              <a:rPr lang="en-US" smtClean="0"/>
              <a:t>3/23/18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CF880-B761-4338-A347-C0294D842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9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087-592D-4CBC-8539-C2EFF8954F0F}" type="datetimeFigureOut">
              <a:rPr lang="en-US" smtClean="0"/>
              <a:pPr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0AB71-A467-4E6D-9A7A-11FF9DF392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27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087-592D-4CBC-8539-C2EFF8954F0F}" type="datetimeFigureOut">
              <a:rPr lang="en-US" smtClean="0"/>
              <a:pPr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0AB71-A467-4E6D-9A7A-11FF9DF392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31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087-592D-4CBC-8539-C2EFF8954F0F}" type="datetimeFigureOut">
              <a:rPr lang="en-US" smtClean="0"/>
              <a:pPr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0AB71-A467-4E6D-9A7A-11FF9DF392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23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087-592D-4CBC-8539-C2EFF8954F0F}" type="datetimeFigureOut">
              <a:rPr lang="en-US" smtClean="0"/>
              <a:pPr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0AB71-A467-4E6D-9A7A-11FF9DF392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6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087-592D-4CBC-8539-C2EFF8954F0F}" type="datetimeFigureOut">
              <a:rPr lang="en-US" smtClean="0"/>
              <a:pPr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0AB71-A467-4E6D-9A7A-11FF9DF392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12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087-592D-4CBC-8539-C2EFF8954F0F}" type="datetimeFigureOut">
              <a:rPr lang="en-US" smtClean="0"/>
              <a:pPr/>
              <a:t>3/23/18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0AB71-A467-4E6D-9A7A-11FF9DF392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6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087-592D-4CBC-8539-C2EFF8954F0F}" type="datetimeFigureOut">
              <a:rPr lang="en-US" smtClean="0"/>
              <a:pPr/>
              <a:t>3/23/18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0AB71-A467-4E6D-9A7A-11FF9DF392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39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087-592D-4CBC-8539-C2EFF8954F0F}" type="datetimeFigureOut">
              <a:rPr lang="en-US" smtClean="0"/>
              <a:pPr/>
              <a:t>3/23/18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0AB71-A467-4E6D-9A7A-11FF9DF392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62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087-592D-4CBC-8539-C2EFF8954F0F}" type="datetimeFigureOut">
              <a:rPr lang="en-US" smtClean="0"/>
              <a:pPr/>
              <a:t>3/23/18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0AB71-A467-4E6D-9A7A-11FF9DF392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087-592D-4CBC-8539-C2EFF8954F0F}" type="datetimeFigureOut">
              <a:rPr lang="en-US" smtClean="0"/>
              <a:pPr/>
              <a:t>3/23/18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0AB71-A467-4E6D-9A7A-11FF9DF392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05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087-592D-4CBC-8539-C2EFF8954F0F}" type="datetimeFigureOut">
              <a:rPr lang="en-US" smtClean="0"/>
              <a:pPr/>
              <a:t>3/23/18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0AB71-A467-4E6D-9A7A-11FF9DF392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71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C087-592D-4CBC-8539-C2EFF8954F0F}" type="datetimeFigureOut">
              <a:rPr lang="en-US" smtClean="0"/>
              <a:pPr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0AB71-A467-4E6D-9A7A-11FF9DF392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4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2" y="937071"/>
            <a:ext cx="8780483" cy="519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84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5" y="155515"/>
            <a:ext cx="8517200" cy="6517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519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36" y="196733"/>
            <a:ext cx="4285973" cy="6467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6042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5" y="558727"/>
            <a:ext cx="8756073" cy="5639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985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9" y="480289"/>
            <a:ext cx="8697741" cy="5943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2113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299" y="147782"/>
            <a:ext cx="4694269" cy="655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2065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903" y="149975"/>
            <a:ext cx="5086061" cy="6581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8384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185" y="138545"/>
            <a:ext cx="5060268" cy="6548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6389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349" y="184727"/>
            <a:ext cx="5047940" cy="6483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2520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25" y="147781"/>
            <a:ext cx="4714118" cy="6580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9659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65" y="239636"/>
            <a:ext cx="4976125" cy="6439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2824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199" y="101411"/>
            <a:ext cx="4839855" cy="6579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4821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2" y="176722"/>
            <a:ext cx="4860951" cy="6473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627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18" y="193962"/>
            <a:ext cx="4674420" cy="6525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720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862" y="193963"/>
            <a:ext cx="4648774" cy="6420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15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837" y="223366"/>
            <a:ext cx="4153445" cy="6352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7806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09" y="186112"/>
            <a:ext cx="4488873" cy="6471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87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438" y="101600"/>
            <a:ext cx="4879226" cy="6599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622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9" y="179423"/>
            <a:ext cx="8746836" cy="6343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7491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5" y="387926"/>
            <a:ext cx="8842664" cy="5895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8379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4177" r="6347" b="55663"/>
          <a:stretch/>
        </p:blipFill>
        <p:spPr>
          <a:xfrm>
            <a:off x="209320" y="302067"/>
            <a:ext cx="8725360" cy="6341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6758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5" y="415637"/>
            <a:ext cx="8897851" cy="6027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869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48835" r="6114" b="10843"/>
          <a:stretch/>
        </p:blipFill>
        <p:spPr>
          <a:xfrm>
            <a:off x="214829" y="314190"/>
            <a:ext cx="8714342" cy="633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1234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0" y="323272"/>
            <a:ext cx="8773495" cy="6215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7673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1226</TotalTime>
  <Words>0</Words>
  <Application>Microsoft Macintosh PowerPoint</Application>
  <PresentationFormat>On-screen Show (4:3)</PresentationFormat>
  <Paragraphs>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Rinat Bikineyev</dc:creator>
  <cp:lastModifiedBy>Tom Blanton</cp:lastModifiedBy>
  <cp:revision>21</cp:revision>
  <dcterms:created xsi:type="dcterms:W3CDTF">2017-01-23T04:53:16Z</dcterms:created>
  <dcterms:modified xsi:type="dcterms:W3CDTF">2018-03-23T07:07:12Z</dcterms:modified>
</cp:coreProperties>
</file>